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5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 snapToGrid="0">
      <p:cViewPr varScale="1">
        <p:scale>
          <a:sx n="60" d="100"/>
          <a:sy n="60" d="100"/>
        </p:scale>
        <p:origin x="60" y="4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98B6-1869-493E-A878-5935437D565D}" type="datetimeFigureOut">
              <a:rPr lang="en-CA" smtClean="0"/>
              <a:t>06/08/2016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22D9-AEFF-455D-B6A2-1F08B982B8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6139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98B6-1869-493E-A878-5935437D565D}" type="datetimeFigureOut">
              <a:rPr lang="en-CA" smtClean="0"/>
              <a:t>06/08/2016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22D9-AEFF-455D-B6A2-1F08B982B8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251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98B6-1869-493E-A878-5935437D565D}" type="datetimeFigureOut">
              <a:rPr lang="en-CA" smtClean="0"/>
              <a:t>06/08/2016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22D9-AEFF-455D-B6A2-1F08B982B8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369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98B6-1869-493E-A878-5935437D565D}" type="datetimeFigureOut">
              <a:rPr lang="en-CA" smtClean="0"/>
              <a:t>06/08/2016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22D9-AEFF-455D-B6A2-1F08B982B8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873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98B6-1869-493E-A878-5935437D565D}" type="datetimeFigureOut">
              <a:rPr lang="en-CA" smtClean="0"/>
              <a:t>06/08/2016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22D9-AEFF-455D-B6A2-1F08B982B8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1170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98B6-1869-493E-A878-5935437D565D}" type="datetimeFigureOut">
              <a:rPr lang="en-CA" smtClean="0"/>
              <a:t>06/08/2016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22D9-AEFF-455D-B6A2-1F08B982B8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3705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98B6-1869-493E-A878-5935437D565D}" type="datetimeFigureOut">
              <a:rPr lang="en-CA" smtClean="0"/>
              <a:t>06/08/2016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22D9-AEFF-455D-B6A2-1F08B982B8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111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98B6-1869-493E-A878-5935437D565D}" type="datetimeFigureOut">
              <a:rPr lang="en-CA" smtClean="0"/>
              <a:t>06/08/2016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22D9-AEFF-455D-B6A2-1F08B982B8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341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98B6-1869-493E-A878-5935437D565D}" type="datetimeFigureOut">
              <a:rPr lang="en-CA" smtClean="0"/>
              <a:t>06/08/2016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22D9-AEFF-455D-B6A2-1F08B982B8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1819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98B6-1869-493E-A878-5935437D565D}" type="datetimeFigureOut">
              <a:rPr lang="en-CA" smtClean="0"/>
              <a:t>06/08/2016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22D9-AEFF-455D-B6A2-1F08B982B8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83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98B6-1869-493E-A878-5935437D565D}" type="datetimeFigureOut">
              <a:rPr lang="en-CA" smtClean="0"/>
              <a:t>06/08/2016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22D9-AEFF-455D-B6A2-1F08B982B8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5621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E98B6-1869-493E-A878-5935437D565D}" type="datetimeFigureOut">
              <a:rPr lang="en-CA" smtClean="0"/>
              <a:t>06/08/2016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722D9-AEFF-455D-B6A2-1F08B982B8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160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33" y="144869"/>
            <a:ext cx="10143462" cy="67301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5033" y="144869"/>
            <a:ext cx="8261497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Penny Wedding:</a:t>
            </a:r>
          </a:p>
          <a:p>
            <a:r>
              <a:rPr lang="en-US" sz="3200" dirty="0" smtClean="0"/>
              <a:t>Alex’ Great-grandfather’s great-grandfather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90149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97" y="365125"/>
            <a:ext cx="6507125" cy="1325563"/>
          </a:xfrm>
        </p:spPr>
        <p:txBody>
          <a:bodyPr/>
          <a:lstStyle/>
          <a:p>
            <a:r>
              <a:rPr lang="en-US" dirty="0" smtClean="0"/>
              <a:t>Outside Buckingham </a:t>
            </a:r>
            <a:br>
              <a:rPr lang="en-US" dirty="0" smtClean="0"/>
            </a:br>
            <a:r>
              <a:rPr lang="en-US" dirty="0" smtClean="0"/>
              <a:t>Palace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84" y="0"/>
            <a:ext cx="5169193" cy="689225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92" y="2055813"/>
            <a:ext cx="4489056" cy="336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Donald McIntyre</a:t>
            </a:r>
            <a:endParaRPr lang="en-CA" dirty="0"/>
          </a:p>
        </p:txBody>
      </p:sp>
      <p:pic>
        <p:nvPicPr>
          <p:cNvPr id="1028" name="Picture 4" descr="Inline imag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75" y="1690688"/>
            <a:ext cx="7705725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line imag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720" y="1154315"/>
            <a:ext cx="2987601" cy="509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Displaying 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34" name="Picture 10" descr="Inline imag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510" y="1172434"/>
            <a:ext cx="2979490" cy="509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15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Donald McIntyre and John </a:t>
            </a:r>
            <a:r>
              <a:rPr lang="en-US" dirty="0" err="1" smtClean="0"/>
              <a:t>Crerar</a:t>
            </a:r>
            <a:r>
              <a:rPr lang="en-US" dirty="0" smtClean="0"/>
              <a:t>, c 1823-33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38546"/>
            <a:ext cx="5232129" cy="392658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08069"/>
            <a:ext cx="5346424" cy="398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2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755065" cy="1325563"/>
          </a:xfrm>
        </p:spPr>
        <p:txBody>
          <a:bodyPr/>
          <a:lstStyle/>
          <a:p>
            <a:r>
              <a:rPr lang="en-US" dirty="0" smtClean="0"/>
              <a:t>The Bride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4480" y="0"/>
            <a:ext cx="4456813" cy="6710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93" y="2378518"/>
            <a:ext cx="4072270" cy="270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6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Dog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261" y="1607399"/>
            <a:ext cx="6257590" cy="467644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293" y="2706731"/>
            <a:ext cx="3424376" cy="227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6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79" y="365125"/>
            <a:ext cx="5966633" cy="1325563"/>
          </a:xfrm>
        </p:spPr>
        <p:txBody>
          <a:bodyPr/>
          <a:lstStyle/>
          <a:p>
            <a:r>
              <a:rPr lang="en-US" dirty="0" smtClean="0"/>
              <a:t>The Father of the Groom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902" y="1358896"/>
            <a:ext cx="5074277" cy="472503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08" y="2642208"/>
            <a:ext cx="3254255" cy="215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1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Disapproving Granny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1999" y="1400323"/>
            <a:ext cx="3836152" cy="435133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715" y="2496786"/>
            <a:ext cx="3254255" cy="215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1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344" y="393405"/>
            <a:ext cx="5263116" cy="12972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Granny Straight </a:t>
            </a:r>
            <a:br>
              <a:rPr lang="en-US" dirty="0" smtClean="0"/>
            </a:br>
            <a:r>
              <a:rPr lang="en-US" dirty="0" smtClean="0"/>
              <a:t>from the Bottle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353" y="767644"/>
            <a:ext cx="5203530" cy="517540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0" y="2455913"/>
            <a:ext cx="3190460" cy="211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7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35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Outside Buckingham  Palace</vt:lpstr>
      <vt:lpstr>Donald McIntyre</vt:lpstr>
      <vt:lpstr>Donald McIntyre and John Crerar, c 1823-33</vt:lpstr>
      <vt:lpstr>The Bride</vt:lpstr>
      <vt:lpstr>The Dog</vt:lpstr>
      <vt:lpstr>The Father of the Groom</vt:lpstr>
      <vt:lpstr>The Disapproving Granny</vt:lpstr>
      <vt:lpstr>The Granny Straight  from the Bottle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</dc:creator>
  <cp:lastModifiedBy>Steve</cp:lastModifiedBy>
  <cp:revision>5</cp:revision>
  <dcterms:created xsi:type="dcterms:W3CDTF">2016-08-06T19:17:23Z</dcterms:created>
  <dcterms:modified xsi:type="dcterms:W3CDTF">2016-08-06T19:40:39Z</dcterms:modified>
</cp:coreProperties>
</file>